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81" r:id="rId4"/>
    <p:sldId id="269" r:id="rId5"/>
    <p:sldId id="286" r:id="rId6"/>
    <p:sldId id="282" r:id="rId7"/>
    <p:sldId id="283" r:id="rId8"/>
    <p:sldId id="284" r:id="rId9"/>
    <p:sldId id="289" r:id="rId10"/>
    <p:sldId id="259" r:id="rId11"/>
    <p:sldId id="285" r:id="rId12"/>
    <p:sldId id="287" r:id="rId13"/>
    <p:sldId id="288" r:id="rId14"/>
    <p:sldId id="25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7171"/>
    <a:srgbClr val="484848"/>
    <a:srgbClr val="F0D252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9" d="100"/>
          <a:sy n="59" d="100"/>
        </p:scale>
        <p:origin x="102" y="15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E3ABCB-927C-4CF9-BDD8-BA96CE711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6048C8-A9E8-4620-BABF-50A577E05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D57391-6A94-4242-9F99-21116C521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E61772-3AC5-4169-B68B-3FB46FBDE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C1ED51-5FAC-4DBB-9D9B-885006356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353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59466-BBC4-411A-8E55-36B186D77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B7D87B-285C-4337-80A1-C61AD53F6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1E34A1-3721-4D0F-9321-0233E91B9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C3F600-2C46-483A-9034-4EAA96F75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541AA7-CB5C-4593-B767-55F60472E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200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6B1DFD-65F3-4843-9B84-53C149848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23AE38-7FBF-4810-B70B-4306FF5CA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B60800-C439-4B80-A153-F1D272BA6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F312B9-9045-49F7-BC54-03CC9E0B9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292CDF-8149-436C-89DF-756DDC005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53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6D908E-B895-482F-8711-7655D756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B8AF23-E896-49EC-BB1C-A60C0E76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BF9E74-75C6-4B15-9B6F-A1A357C0B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B2F95F-963D-4851-86F4-BAFDAF430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DAF616-BEA5-433A-A125-49C2B6A0A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46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DC256F-C630-4033-95CC-6C9B7758E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90348C-69BD-43BE-B0D5-586CE2D51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29E911-8D24-4839-84DD-732792AC9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BD29E4-5326-42FF-BDD0-AA464DC06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A46CC-BB68-4F4B-A6E9-635102DAD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477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33048-BE3F-4E70-ACF3-475D2B0F0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55FFCB-6FE4-49DE-B927-64C0017C03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6720D2-CDCC-475C-92C8-26B8F1E8D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EA56BC-08A2-404F-8259-E3D682ADE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721FA7-B580-4B2B-A3CB-101872C18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A5EC5E-8376-419E-AD00-611E613E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024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DA246-D749-4794-9F94-8358178B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F46F43-0FBE-42FE-A4AD-4387266DA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E05421-6341-45AA-8229-48D655BBD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21E1E4-644B-496D-9108-F9838B4936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8DCA52-5686-4A3F-A402-6C2F6AF01E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572F9D-35EA-4B3B-BEF8-5FD495657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D69ADA-D891-48A1-AF43-3A6B002A0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09C0DBD-D9EF-4EC5-AA9F-0233B4E60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869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0C5EE-F9A2-4B38-ADED-E72684F2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E6C8F9-3E49-4036-9A70-0D555FB35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D16C11-D7ED-42EB-B49E-AE77A16C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19F8C1-7D8B-4E97-89B5-0DA5B8743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333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4BFBEE-1209-4C0D-BB08-E459DCB1D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C050B9-0FF5-4EFE-90F4-2705B6F59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BECE45-C633-48DD-B8D9-3367467E2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567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C91497-5B4F-406A-A5EE-138E4DFF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8B4CF0-05E0-4BB7-B1EC-B39B3DF87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4BB0B5-A5BD-4B1A-A4FC-F53AA8233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0AE4AC-AB08-4429-B9BE-8318D4501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E0E481-2310-415B-88DB-688C87D0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1B5EFC-53F1-465E-A115-35352BD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308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BA5E13-FD4D-4215-B730-888EAFCC7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81457D6-77E9-49E7-9FD6-FCF33AA57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B7BC7C-E7B2-438F-8683-F897FDC2F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907225-8432-4548-A27D-587C5F5B8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47F9E3-BADC-4A25-A19A-2DC019581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9CD58C-8E85-403A-9939-C49DE1B5E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49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FA6864-A383-4CD8-8A84-23832844D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9F3F98-D52F-4441-A477-A78DDD1C5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3F4E9E-291C-47DB-BDDE-D7AFC911A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B5CF1-FC4D-498E-B2DB-618EE3700C43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188EFD-D909-482F-BE5D-262BB748B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7EEA89-0CEB-47A1-A63E-B3B62D185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74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olimits4web/swiper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dnfwlxo11@naver.com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timate-ItubProject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594146" y="1807003"/>
            <a:ext cx="4236886" cy="1546232"/>
            <a:chOff x="1651171" y="1787953"/>
            <a:chExt cx="4236886" cy="1546232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D45685C0-6B51-4306-BF71-8F0F182BEB53}"/>
                </a:ext>
              </a:extLst>
            </p:cNvPr>
            <p:cNvCxnSpPr/>
            <p:nvPr/>
          </p:nvCxnSpPr>
          <p:spPr>
            <a:xfrm>
              <a:off x="1776300" y="2814950"/>
              <a:ext cx="145341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9A7FAA-3802-4525-8157-04AF3072C3D6}"/>
                </a:ext>
              </a:extLst>
            </p:cNvPr>
            <p:cNvSpPr txBox="1"/>
            <p:nvPr/>
          </p:nvSpPr>
          <p:spPr>
            <a:xfrm>
              <a:off x="1674419" y="2872520"/>
              <a:ext cx="18325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76717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지능형 욕조</a:t>
              </a:r>
              <a:endParaRPr lang="en-US" altLang="ko-KR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76717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73CC374-A08C-401F-B3BB-558632252688}"/>
                </a:ext>
              </a:extLst>
            </p:cNvPr>
            <p:cNvSpPr/>
            <p:nvPr/>
          </p:nvSpPr>
          <p:spPr>
            <a:xfrm>
              <a:off x="1651171" y="1829158"/>
              <a:ext cx="885525" cy="356132"/>
            </a:xfrm>
            <a:prstGeom prst="rect">
              <a:avLst/>
            </a:prstGeom>
            <a:solidFill>
              <a:srgbClr val="F0D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DDE03D4-0FBC-4018-A501-15A3D0BECED1}"/>
                </a:ext>
              </a:extLst>
            </p:cNvPr>
            <p:cNvSpPr txBox="1"/>
            <p:nvPr/>
          </p:nvSpPr>
          <p:spPr>
            <a:xfrm>
              <a:off x="1747063" y="1787953"/>
              <a:ext cx="414099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000" b="1" dirty="0" smtClean="0">
                  <a:solidFill>
                    <a:srgbClr val="76717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I-Tub</a:t>
              </a:r>
              <a:endParaRPr lang="en-US" altLang="ko-KR" sz="6000" b="1" dirty="0">
                <a:solidFill>
                  <a:srgbClr val="76717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BAAC093-8AFF-4608-AEE3-CDBB7F82E8A4}"/>
              </a:ext>
            </a:extLst>
          </p:cNvPr>
          <p:cNvSpPr txBox="1"/>
          <p:nvPr/>
        </p:nvSpPr>
        <p:spPr>
          <a:xfrm>
            <a:off x="7668128" y="4017481"/>
            <a:ext cx="42673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 smtClean="0">
                <a:solidFill>
                  <a:srgbClr val="484848"/>
                </a:solidFill>
              </a:rPr>
              <a:t>학</a:t>
            </a:r>
            <a:r>
              <a:rPr kumimoji="1" lang="en-US" altLang="ko-KR" b="1" dirty="0" smtClean="0">
                <a:solidFill>
                  <a:srgbClr val="484848"/>
                </a:solidFill>
              </a:rPr>
              <a:t> 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     </a:t>
            </a:r>
            <a:r>
              <a:rPr kumimoji="1" lang="ko-KR" altLang="en-US" sz="1100" b="1" dirty="0" smtClean="0">
                <a:solidFill>
                  <a:srgbClr val="484848"/>
                </a:solidFill>
              </a:rPr>
              <a:t>   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기 </a:t>
            </a:r>
            <a:r>
              <a:rPr kumimoji="1" lang="en-US" altLang="ko-KR" b="1" dirty="0" smtClean="0">
                <a:solidFill>
                  <a:srgbClr val="484848"/>
                </a:solidFill>
              </a:rPr>
              <a:t>: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</a:t>
            </a:r>
            <a:r>
              <a:rPr kumimoji="1" lang="en-US" altLang="ko-KR" b="1" dirty="0">
                <a:solidFill>
                  <a:srgbClr val="484848"/>
                </a:solidFill>
              </a:rPr>
              <a:t>2020-1</a:t>
            </a:r>
          </a:p>
          <a:p>
            <a:r>
              <a:rPr kumimoji="1" lang="ko-KR" altLang="en-US" b="1" dirty="0">
                <a:solidFill>
                  <a:srgbClr val="484848"/>
                </a:solidFill>
              </a:rPr>
              <a:t>과</a:t>
            </a:r>
            <a:r>
              <a:rPr kumimoji="1" lang="en-US" altLang="ko-KR" b="1" dirty="0">
                <a:solidFill>
                  <a:srgbClr val="484848"/>
                </a:solidFill>
              </a:rPr>
              <a:t> </a:t>
            </a:r>
            <a:r>
              <a:rPr kumimoji="1" lang="ko-KR" altLang="en-US" b="1" dirty="0">
                <a:solidFill>
                  <a:srgbClr val="484848"/>
                </a:solidFill>
              </a:rPr>
              <a:t>      </a:t>
            </a:r>
            <a:r>
              <a:rPr kumimoji="1" lang="ko-KR" altLang="en-US" sz="1100" b="1" dirty="0" smtClean="0">
                <a:solidFill>
                  <a:srgbClr val="484848"/>
                </a:solidFill>
              </a:rPr>
              <a:t> 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목 </a:t>
            </a:r>
            <a:r>
              <a:rPr kumimoji="1" lang="en-US" altLang="ko-KR" b="1" dirty="0" smtClean="0">
                <a:solidFill>
                  <a:srgbClr val="484848"/>
                </a:solidFill>
              </a:rPr>
              <a:t>: 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캡스톤디자인</a:t>
            </a:r>
            <a:r>
              <a:rPr kumimoji="1" lang="en-US" altLang="ko-KR" b="1" dirty="0">
                <a:solidFill>
                  <a:srgbClr val="484848"/>
                </a:solidFill>
              </a:rPr>
              <a:t>1</a:t>
            </a:r>
          </a:p>
          <a:p>
            <a:r>
              <a:rPr kumimoji="1" lang="ko-KR" altLang="en-US" b="1" dirty="0" smtClean="0">
                <a:solidFill>
                  <a:srgbClr val="484848"/>
                </a:solidFill>
              </a:rPr>
              <a:t>담 당 교 수 </a:t>
            </a:r>
            <a:r>
              <a:rPr kumimoji="1" lang="en-US" altLang="ko-KR" b="1" dirty="0" smtClean="0">
                <a:solidFill>
                  <a:srgbClr val="484848"/>
                </a:solidFill>
              </a:rPr>
              <a:t>: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</a:t>
            </a:r>
            <a:r>
              <a:rPr kumimoji="1" lang="ko-KR" altLang="en-US" b="1" dirty="0">
                <a:solidFill>
                  <a:srgbClr val="484848"/>
                </a:solidFill>
              </a:rPr>
              <a:t>정현숙</a:t>
            </a:r>
            <a:endParaRPr kumimoji="1" lang="en-US" altLang="ko-KR" b="1" dirty="0">
              <a:solidFill>
                <a:srgbClr val="484848"/>
              </a:solidFill>
            </a:endParaRPr>
          </a:p>
          <a:p>
            <a:r>
              <a:rPr kumimoji="1" lang="ko-KR" altLang="en-US" b="1" dirty="0">
                <a:solidFill>
                  <a:srgbClr val="484848"/>
                </a:solidFill>
              </a:rPr>
              <a:t>팀</a:t>
            </a:r>
            <a:r>
              <a:rPr kumimoji="1" lang="en-US" altLang="ko-KR" b="1" dirty="0">
                <a:solidFill>
                  <a:srgbClr val="484848"/>
                </a:solidFill>
              </a:rPr>
              <a:t> </a:t>
            </a:r>
            <a:r>
              <a:rPr kumimoji="1" lang="ko-KR" altLang="en-US" b="1" dirty="0">
                <a:solidFill>
                  <a:srgbClr val="484848"/>
                </a:solidFill>
              </a:rPr>
              <a:t>      </a:t>
            </a:r>
            <a:r>
              <a:rPr kumimoji="1" lang="ko-KR" altLang="en-US" sz="1100" b="1" dirty="0">
                <a:solidFill>
                  <a:srgbClr val="484848"/>
                </a:solidFill>
              </a:rPr>
              <a:t> </a:t>
            </a:r>
            <a:r>
              <a:rPr kumimoji="1" lang="ko-KR" altLang="en-US" b="1" dirty="0">
                <a:solidFill>
                  <a:srgbClr val="484848"/>
                </a:solidFill>
              </a:rPr>
              <a:t> 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명 </a:t>
            </a:r>
            <a:r>
              <a:rPr kumimoji="1" lang="en-US" altLang="ko-KR" b="1" dirty="0" smtClean="0">
                <a:solidFill>
                  <a:srgbClr val="484848"/>
                </a:solidFill>
              </a:rPr>
              <a:t>: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</a:t>
            </a:r>
            <a:r>
              <a:rPr kumimoji="1" lang="ko-KR" altLang="en-US" b="1" dirty="0" err="1">
                <a:solidFill>
                  <a:srgbClr val="484848"/>
                </a:solidFill>
              </a:rPr>
              <a:t>얼티밋</a:t>
            </a:r>
            <a:endParaRPr kumimoji="1" lang="en-US" altLang="ko-Kore-KR" b="1" dirty="0">
              <a:solidFill>
                <a:srgbClr val="484848"/>
              </a:solidFill>
            </a:endParaRPr>
          </a:p>
          <a:p>
            <a:r>
              <a:rPr kumimoji="1" lang="ko-Kore-KR" altLang="en-US" b="1" dirty="0">
                <a:solidFill>
                  <a:srgbClr val="484848"/>
                </a:solidFill>
              </a:rPr>
              <a:t>팀</a:t>
            </a:r>
            <a:r>
              <a:rPr kumimoji="1" lang="en-US" altLang="ko-KR" b="1" dirty="0">
                <a:solidFill>
                  <a:srgbClr val="484848"/>
                </a:solidFill>
              </a:rPr>
              <a:t> </a:t>
            </a:r>
            <a:r>
              <a:rPr kumimoji="1" lang="ko-KR" altLang="en-US" b="1" dirty="0">
                <a:solidFill>
                  <a:srgbClr val="484848"/>
                </a:solidFill>
              </a:rPr>
              <a:t>      </a:t>
            </a:r>
            <a:r>
              <a:rPr kumimoji="1" lang="ko-KR" altLang="en-US" sz="1100" b="1" dirty="0">
                <a:solidFill>
                  <a:srgbClr val="484848"/>
                </a:solidFill>
              </a:rPr>
              <a:t> </a:t>
            </a:r>
            <a:r>
              <a:rPr kumimoji="1" lang="ko-KR" altLang="en-US" b="1" dirty="0">
                <a:solidFill>
                  <a:srgbClr val="484848"/>
                </a:solidFill>
              </a:rPr>
              <a:t> </a:t>
            </a:r>
            <a:r>
              <a:rPr kumimoji="1" lang="ko-Kore-KR" altLang="en-US" b="1" dirty="0" smtClean="0">
                <a:solidFill>
                  <a:srgbClr val="484848"/>
                </a:solidFill>
              </a:rPr>
              <a:t>장</a:t>
            </a:r>
            <a:r>
              <a:rPr kumimoji="1" lang="en-US" altLang="en-US" b="1" dirty="0" smtClean="0">
                <a:solidFill>
                  <a:srgbClr val="484848"/>
                </a:solidFill>
              </a:rPr>
              <a:t> </a:t>
            </a:r>
            <a:r>
              <a:rPr kumimoji="1" lang="en-US" altLang="ko-Kore-KR" b="1" dirty="0" smtClean="0">
                <a:solidFill>
                  <a:srgbClr val="484848"/>
                </a:solidFill>
              </a:rPr>
              <a:t>: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</a:t>
            </a:r>
            <a:r>
              <a:rPr kumimoji="1" lang="ko-KR" altLang="en-US" b="1" dirty="0">
                <a:solidFill>
                  <a:srgbClr val="484848"/>
                </a:solidFill>
              </a:rPr>
              <a:t>임대인</a:t>
            </a:r>
            <a:r>
              <a:rPr kumimoji="1" lang="en-US" altLang="ko-KR" b="1" dirty="0">
                <a:solidFill>
                  <a:srgbClr val="484848"/>
                </a:solidFill>
              </a:rPr>
              <a:t>(20154300)</a:t>
            </a:r>
          </a:p>
          <a:p>
            <a:r>
              <a:rPr kumimoji="1" lang="ko-KR" altLang="en-US" b="1" dirty="0">
                <a:solidFill>
                  <a:srgbClr val="484848"/>
                </a:solidFill>
              </a:rPr>
              <a:t>팀</a:t>
            </a:r>
            <a:r>
              <a:rPr kumimoji="1" lang="en-US" altLang="ko-KR" b="1" dirty="0">
                <a:solidFill>
                  <a:srgbClr val="484848"/>
                </a:solidFill>
              </a:rPr>
              <a:t> </a:t>
            </a:r>
            <a:r>
              <a:rPr kumimoji="1" lang="ko-KR" altLang="en-US" b="1" dirty="0">
                <a:solidFill>
                  <a:srgbClr val="484848"/>
                </a:solidFill>
              </a:rPr>
              <a:t>      </a:t>
            </a:r>
            <a:r>
              <a:rPr kumimoji="1" lang="ko-KR" altLang="en-US" sz="1100" b="1" dirty="0">
                <a:solidFill>
                  <a:srgbClr val="484848"/>
                </a:solidFill>
              </a:rPr>
              <a:t> </a:t>
            </a:r>
            <a:r>
              <a:rPr kumimoji="1" lang="ko-KR" altLang="en-US" b="1" dirty="0">
                <a:solidFill>
                  <a:srgbClr val="484848"/>
                </a:solidFill>
              </a:rPr>
              <a:t> 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원 </a:t>
            </a:r>
            <a:r>
              <a:rPr kumimoji="1" lang="en-US" altLang="ko-KR" b="1" dirty="0" smtClean="0">
                <a:solidFill>
                  <a:srgbClr val="484848"/>
                </a:solidFill>
              </a:rPr>
              <a:t>: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</a:t>
            </a:r>
            <a:r>
              <a:rPr kumimoji="1" lang="ko-KR" altLang="en-US" b="1" dirty="0" err="1">
                <a:solidFill>
                  <a:srgbClr val="484848"/>
                </a:solidFill>
              </a:rPr>
              <a:t>정해민</a:t>
            </a:r>
            <a:r>
              <a:rPr kumimoji="1" lang="en-US" altLang="ko-KR" b="1" dirty="0">
                <a:solidFill>
                  <a:srgbClr val="484848"/>
                </a:solidFill>
              </a:rPr>
              <a:t>(20144748)</a:t>
            </a:r>
          </a:p>
          <a:p>
            <a:r>
              <a:rPr kumimoji="1" lang="ko-KR" altLang="en-US" b="1" dirty="0">
                <a:solidFill>
                  <a:srgbClr val="484848"/>
                </a:solidFill>
              </a:rPr>
              <a:t>                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서정욱</a:t>
            </a:r>
            <a:r>
              <a:rPr kumimoji="1" lang="en-US" altLang="ko-KR" b="1" dirty="0">
                <a:solidFill>
                  <a:srgbClr val="484848"/>
                </a:solidFill>
              </a:rPr>
              <a:t>(20154199)</a:t>
            </a:r>
          </a:p>
          <a:p>
            <a:r>
              <a:rPr kumimoji="1" lang="ko-KR" altLang="en-US" b="1" dirty="0">
                <a:solidFill>
                  <a:srgbClr val="484848"/>
                </a:solidFill>
              </a:rPr>
              <a:t>                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</a:t>
            </a:r>
            <a:r>
              <a:rPr kumimoji="1" lang="ko-KR" altLang="en-US" b="1" dirty="0" err="1" smtClean="0">
                <a:solidFill>
                  <a:srgbClr val="484848"/>
                </a:solidFill>
              </a:rPr>
              <a:t>조휘훈</a:t>
            </a:r>
            <a:r>
              <a:rPr kumimoji="1" lang="en-US" altLang="ko-KR" b="1" dirty="0">
                <a:solidFill>
                  <a:srgbClr val="484848"/>
                </a:solidFill>
              </a:rPr>
              <a:t>(20154219)</a:t>
            </a:r>
          </a:p>
          <a:p>
            <a:r>
              <a:rPr kumimoji="1" lang="ko-KR" altLang="en-US" b="1" dirty="0">
                <a:solidFill>
                  <a:srgbClr val="484848"/>
                </a:solidFill>
              </a:rPr>
              <a:t>                </a:t>
            </a:r>
            <a:r>
              <a:rPr kumimoji="1" lang="ko-KR" altLang="en-US" b="1" dirty="0" smtClean="0">
                <a:solidFill>
                  <a:srgbClr val="484848"/>
                </a:solidFill>
              </a:rPr>
              <a:t> 박지수</a:t>
            </a:r>
            <a:r>
              <a:rPr kumimoji="1" lang="en-US" altLang="ko-KR" b="1" dirty="0">
                <a:solidFill>
                  <a:srgbClr val="484848"/>
                </a:solidFill>
              </a:rPr>
              <a:t>(20154280)</a:t>
            </a:r>
            <a:endParaRPr kumimoji="1" lang="ko-Kore-KR" altLang="en-US" b="1" dirty="0">
              <a:solidFill>
                <a:srgbClr val="4848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668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28757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50685" y="531624"/>
            <a:ext cx="34665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차주 </a:t>
            </a:r>
            <a:r>
              <a:rPr lang="ko-KR" altLang="en-US" sz="40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예정사항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006" y="2544958"/>
            <a:ext cx="4256995" cy="950271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5455035" y="2447692"/>
            <a:ext cx="6176354" cy="57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데이터 수집 진행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 (본문)"/>
              <a:ea typeface="맑은 고딕" panose="020B0503020000020004" pitchFamily="50" charset="-127"/>
            </a:endParaRPr>
          </a:p>
        </p:txBody>
      </p:sp>
      <p:pic>
        <p:nvPicPr>
          <p:cNvPr id="23" name="Picture 10" descr="MySQL and Moodle - ElearningWorld.or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973" y="4521784"/>
            <a:ext cx="1394444" cy="929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Node.js Basics | PoiemaWe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79" y="4468312"/>
            <a:ext cx="2128498" cy="112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덧셈 기호 9"/>
          <p:cNvSpPr/>
          <p:nvPr/>
        </p:nvSpPr>
        <p:spPr>
          <a:xfrm>
            <a:off x="2155999" y="4762184"/>
            <a:ext cx="668846" cy="689229"/>
          </a:xfrm>
          <a:prstGeom prst="mathPlus">
            <a:avLst/>
          </a:prstGeom>
          <a:solidFill>
            <a:srgbClr val="767171"/>
          </a:solidFill>
          <a:ln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6717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5455035" y="4700397"/>
            <a:ext cx="6176354" cy="57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연동 테스트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 (본문)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4351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28757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50685" y="531624"/>
            <a:ext cx="4513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팀 내부 건의사항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450685" y="1415871"/>
            <a:ext cx="10370721" cy="1452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ko-KR" altLang="en-US" sz="24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제작이 어려워 인원 증원 희망 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서정욱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en-US" altLang="ko-KR" sz="24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시중에 판매하는 워터 펌프는 힘이 약해 직접 제작 필요 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임대인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 (본문)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943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28757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50685" y="531624"/>
            <a:ext cx="6843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개발 </a:t>
            </a:r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환경 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오픈소스란은 지속적으로 업데이트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)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 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7AFD959-9731-458C-8481-9CC3AD1B1F20}"/>
              </a:ext>
            </a:extLst>
          </p:cNvPr>
          <p:cNvGrpSpPr/>
          <p:nvPr/>
        </p:nvGrpSpPr>
        <p:grpSpPr>
          <a:xfrm>
            <a:off x="1132459" y="1647964"/>
            <a:ext cx="2278524" cy="591591"/>
            <a:chOff x="1647726" y="2142185"/>
            <a:chExt cx="2278524" cy="591591"/>
          </a:xfrm>
        </p:grpSpPr>
        <p:sp>
          <p:nvSpPr>
            <p:cNvPr id="23" name="正方形/長方形 2">
              <a:extLst>
                <a:ext uri="{FF2B5EF4-FFF2-40B4-BE49-F238E27FC236}">
                  <a16:creationId xmlns:a16="http://schemas.microsoft.com/office/drawing/2014/main" id="{2DB9D0DA-10D8-44F6-AFED-CE3DDB989DD8}"/>
                </a:ext>
              </a:extLst>
            </p:cNvPr>
            <p:cNvSpPr/>
            <p:nvPr/>
          </p:nvSpPr>
          <p:spPr>
            <a:xfrm>
              <a:off x="1884480" y="2142185"/>
              <a:ext cx="1676869" cy="59159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1">
              <a:extLst>
                <a:ext uri="{FF2B5EF4-FFF2-40B4-BE49-F238E27FC236}">
                  <a16:creationId xmlns:a16="http://schemas.microsoft.com/office/drawing/2014/main" id="{3AADB56E-3617-4FE0-B13D-5D54F0013CAF}"/>
                </a:ext>
              </a:extLst>
            </p:cNvPr>
            <p:cNvSpPr/>
            <p:nvPr/>
          </p:nvSpPr>
          <p:spPr>
            <a:xfrm>
              <a:off x="1647726" y="2142185"/>
              <a:ext cx="236754" cy="591591"/>
            </a:xfrm>
            <a:prstGeom prst="rect">
              <a:avLst/>
            </a:prstGeom>
            <a:solidFill>
              <a:srgbClr val="F0D252"/>
            </a:solidFill>
            <a:ln>
              <a:solidFill>
                <a:srgbClr val="F0D2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 ボックス 2">
              <a:extLst>
                <a:ext uri="{FF2B5EF4-FFF2-40B4-BE49-F238E27FC236}">
                  <a16:creationId xmlns:a16="http://schemas.microsoft.com/office/drawing/2014/main" id="{BEB617B9-5F87-45D9-B89F-C4A4CB94F6A3}"/>
                </a:ext>
              </a:extLst>
            </p:cNvPr>
            <p:cNvSpPr txBox="1"/>
            <p:nvPr/>
          </p:nvSpPr>
          <p:spPr>
            <a:xfrm>
              <a:off x="1953028" y="2176370"/>
              <a:ext cx="19732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</a:rPr>
                <a:t>오픈소스</a:t>
              </a:r>
              <a:endParaRPr lang="en-US" altLang="ko-KR" sz="2800" b="1" dirty="0">
                <a:latin typeface="나눔스퀘어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BEDC500-98F9-4CCC-B99C-EFC357C1827B}"/>
              </a:ext>
            </a:extLst>
          </p:cNvPr>
          <p:cNvSpPr/>
          <p:nvPr/>
        </p:nvSpPr>
        <p:spPr>
          <a:xfrm>
            <a:off x="1437761" y="2230514"/>
            <a:ext cx="4555956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Swiper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 슬라이드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8AEA45B-8B50-4C7E-A68C-6D06EBF907D4}"/>
              </a:ext>
            </a:extLst>
          </p:cNvPr>
          <p:cNvGrpSpPr/>
          <p:nvPr/>
        </p:nvGrpSpPr>
        <p:grpSpPr>
          <a:xfrm>
            <a:off x="1132459" y="3196027"/>
            <a:ext cx="2278524" cy="591591"/>
            <a:chOff x="1647726" y="2142185"/>
            <a:chExt cx="2278524" cy="591591"/>
          </a:xfrm>
        </p:grpSpPr>
        <p:sp>
          <p:nvSpPr>
            <p:cNvPr id="26" name="正方形/長方形 2">
              <a:extLst>
                <a:ext uri="{FF2B5EF4-FFF2-40B4-BE49-F238E27FC236}">
                  <a16:creationId xmlns:a16="http://schemas.microsoft.com/office/drawing/2014/main" id="{84A38618-20F7-4725-9BC8-D09503D6B4FF}"/>
                </a:ext>
              </a:extLst>
            </p:cNvPr>
            <p:cNvSpPr/>
            <p:nvPr/>
          </p:nvSpPr>
          <p:spPr>
            <a:xfrm>
              <a:off x="1884480" y="2142185"/>
              <a:ext cx="1676869" cy="59159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1">
              <a:extLst>
                <a:ext uri="{FF2B5EF4-FFF2-40B4-BE49-F238E27FC236}">
                  <a16:creationId xmlns:a16="http://schemas.microsoft.com/office/drawing/2014/main" id="{933EC75C-DF8C-4594-9447-F383AE4EB305}"/>
                </a:ext>
              </a:extLst>
            </p:cNvPr>
            <p:cNvSpPr/>
            <p:nvPr/>
          </p:nvSpPr>
          <p:spPr>
            <a:xfrm>
              <a:off x="1647726" y="2142185"/>
              <a:ext cx="236754" cy="591591"/>
            </a:xfrm>
            <a:prstGeom prst="rect">
              <a:avLst/>
            </a:prstGeom>
            <a:solidFill>
              <a:srgbClr val="F0D252"/>
            </a:solidFill>
            <a:ln>
              <a:solidFill>
                <a:srgbClr val="F0D2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テキスト ボックス 2">
              <a:extLst>
                <a:ext uri="{FF2B5EF4-FFF2-40B4-BE49-F238E27FC236}">
                  <a16:creationId xmlns:a16="http://schemas.microsoft.com/office/drawing/2014/main" id="{AE055BC5-7298-48F8-87DE-CF06C4AC3689}"/>
                </a:ext>
              </a:extLst>
            </p:cNvPr>
            <p:cNvSpPr txBox="1"/>
            <p:nvPr/>
          </p:nvSpPr>
          <p:spPr>
            <a:xfrm>
              <a:off x="1953028" y="2176370"/>
              <a:ext cx="19732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나눔스퀘어라운드 ExtraBold" panose="020B0600000101010101" pitchFamily="50" charset="-127"/>
                </a:rPr>
                <a:t>웹 개발</a:t>
              </a:r>
              <a:endParaRPr lang="en-US" altLang="ko-KR" sz="2800" b="1" dirty="0">
                <a:latin typeface="나눔스퀘어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827E32B-2EA1-4E4E-BC2A-B3E3C80AB032}"/>
              </a:ext>
            </a:extLst>
          </p:cNvPr>
          <p:cNvSpPr/>
          <p:nvPr/>
        </p:nvSpPr>
        <p:spPr>
          <a:xfrm>
            <a:off x="1437761" y="3782396"/>
            <a:ext cx="563488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Brackets, Node.js, </a:t>
            </a:r>
            <a:r>
              <a:rPr lang="en-US" altLang="ko-KR" sz="28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Heroku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BB36482-0D7B-4F76-B127-AFF49509325F}"/>
              </a:ext>
            </a:extLst>
          </p:cNvPr>
          <p:cNvGrpSpPr/>
          <p:nvPr/>
        </p:nvGrpSpPr>
        <p:grpSpPr>
          <a:xfrm>
            <a:off x="1132459" y="4742687"/>
            <a:ext cx="2278524" cy="591591"/>
            <a:chOff x="1647726" y="2142185"/>
            <a:chExt cx="2278524" cy="591591"/>
          </a:xfrm>
        </p:grpSpPr>
        <p:sp>
          <p:nvSpPr>
            <p:cNvPr id="31" name="正方形/長方形 2">
              <a:extLst>
                <a:ext uri="{FF2B5EF4-FFF2-40B4-BE49-F238E27FC236}">
                  <a16:creationId xmlns:a16="http://schemas.microsoft.com/office/drawing/2014/main" id="{6E264B03-A3B3-497F-A93B-7D6EA2CDBD6E}"/>
                </a:ext>
              </a:extLst>
            </p:cNvPr>
            <p:cNvSpPr/>
            <p:nvPr/>
          </p:nvSpPr>
          <p:spPr>
            <a:xfrm>
              <a:off x="1884480" y="2142185"/>
              <a:ext cx="1676869" cy="59159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1">
              <a:extLst>
                <a:ext uri="{FF2B5EF4-FFF2-40B4-BE49-F238E27FC236}">
                  <a16:creationId xmlns:a16="http://schemas.microsoft.com/office/drawing/2014/main" id="{EC022D40-A976-45E6-851B-4F88CF0D527F}"/>
                </a:ext>
              </a:extLst>
            </p:cNvPr>
            <p:cNvSpPr/>
            <p:nvPr/>
          </p:nvSpPr>
          <p:spPr>
            <a:xfrm>
              <a:off x="1647726" y="2142185"/>
              <a:ext cx="236754" cy="591591"/>
            </a:xfrm>
            <a:prstGeom prst="rect">
              <a:avLst/>
            </a:prstGeom>
            <a:solidFill>
              <a:srgbClr val="F0D252"/>
            </a:solidFill>
            <a:ln>
              <a:solidFill>
                <a:srgbClr val="F0D2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テキスト ボックス 2">
              <a:extLst>
                <a:ext uri="{FF2B5EF4-FFF2-40B4-BE49-F238E27FC236}">
                  <a16:creationId xmlns:a16="http://schemas.microsoft.com/office/drawing/2014/main" id="{1984CCF3-9B72-4058-9D2F-AFFF24871D59}"/>
                </a:ext>
              </a:extLst>
            </p:cNvPr>
            <p:cNvSpPr txBox="1"/>
            <p:nvPr/>
          </p:nvSpPr>
          <p:spPr>
            <a:xfrm>
              <a:off x="1953028" y="2176370"/>
              <a:ext cx="19732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나눔스퀘어라운드 ExtraBold" panose="020B0600000101010101" pitchFamily="50" charset="-127"/>
                </a:rPr>
                <a:t>DB</a:t>
              </a:r>
              <a:endParaRPr lang="en-US" altLang="ko-KR" sz="2800" b="1" dirty="0">
                <a:latin typeface="나눔스퀘어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597EF08-1683-4647-879E-F8DB57A604B0}"/>
              </a:ext>
            </a:extLst>
          </p:cNvPr>
          <p:cNvSpPr/>
          <p:nvPr/>
        </p:nvSpPr>
        <p:spPr>
          <a:xfrm>
            <a:off x="1437761" y="5300092"/>
            <a:ext cx="563488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erwin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en-US" altLang="ko-KR" sz="28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Mysql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7" name="Picture 6" descr="Heroku | Partner Details | YOW! Conferences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3245" y="3259663"/>
            <a:ext cx="1444759" cy="155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" descr="Node.js Basics | PoiemaWe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3222" y="3529310"/>
            <a:ext cx="2128441" cy="1064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SWIPER SLIDER | Online Productivity Solutions Pvt. Ltd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0289" y="1536337"/>
            <a:ext cx="2184980" cy="133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MySQL and Moodle - ElearningWorld.or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0289" y="4978469"/>
            <a:ext cx="1841054" cy="1227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Various Web editors - WASD - Medium"/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054" y="3392001"/>
            <a:ext cx="1290848" cy="129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03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28757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50685" y="531624"/>
            <a:ext cx="6843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참고문헌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450685" y="1415871"/>
            <a:ext cx="103707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sz="2400" dirty="0">
                <a:hlinkClick r:id="rId2"/>
              </a:rPr>
              <a:t>https://</a:t>
            </a:r>
            <a:r>
              <a:rPr lang="en-US" altLang="ko-KR" sz="2400" dirty="0" smtClean="0">
                <a:hlinkClick r:id="rId2"/>
              </a:rPr>
              <a:t>github.com/nolimits4web/swiper</a:t>
            </a:r>
            <a:r>
              <a:rPr lang="en-US" altLang="ko-KR" sz="2400" dirty="0" smtClean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웹 슬라이드</a:t>
            </a:r>
            <a:r>
              <a:rPr lang="en-US" altLang="ko-KR" b="1" dirty="0" smtClean="0"/>
              <a:t>)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 (본문)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933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B3FCA96D-33A3-4F8F-8F65-992B97B15DA5}"/>
              </a:ext>
            </a:extLst>
          </p:cNvPr>
          <p:cNvSpPr/>
          <p:nvPr/>
        </p:nvSpPr>
        <p:spPr>
          <a:xfrm>
            <a:off x="4747660" y="2460845"/>
            <a:ext cx="1138790" cy="59576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E03D4-0FBC-4018-A501-15A3D0BECED1}"/>
              </a:ext>
            </a:extLst>
          </p:cNvPr>
          <p:cNvSpPr txBox="1"/>
          <p:nvPr/>
        </p:nvSpPr>
        <p:spPr>
          <a:xfrm>
            <a:off x="4937543" y="2493752"/>
            <a:ext cx="28552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감사</a:t>
            </a:r>
            <a:endParaRPr lang="en-US" altLang="ko-KR" sz="6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ko-KR" altLang="en-US" sz="6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합니다</a:t>
            </a:r>
            <a:r>
              <a:rPr lang="en-US" altLang="ko-KR" sz="6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6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788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4880447" y="5524756"/>
            <a:ext cx="26568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I-Tub</a:t>
            </a:r>
            <a:r>
              <a:rPr lang="ko-KR" altLang="en-US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(</a:t>
            </a:r>
            <a:r>
              <a:rPr lang="ko-KR" altLang="en-US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캡스톤디자인</a:t>
            </a:r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1 1</a:t>
            </a:r>
            <a:r>
              <a:rPr lang="ko-KR" altLang="en-US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팀</a:t>
            </a:r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)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88E4607-9DCB-4441-8774-3AD9A9E27B4D}"/>
              </a:ext>
            </a:extLst>
          </p:cNvPr>
          <p:cNvSpPr/>
          <p:nvPr/>
        </p:nvSpPr>
        <p:spPr>
          <a:xfrm>
            <a:off x="4781741" y="1858377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DAF82C-ADFD-4B48-B29F-3AE82A1617AC}"/>
              </a:ext>
            </a:extLst>
          </p:cNvPr>
          <p:cNvSpPr txBox="1"/>
          <p:nvPr/>
        </p:nvSpPr>
        <p:spPr>
          <a:xfrm>
            <a:off x="3622700" y="1720016"/>
            <a:ext cx="4946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INDEX</a:t>
            </a:r>
            <a:endParaRPr lang="en-US" altLang="ko-KR" sz="66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2802974" y="3197856"/>
            <a:ext cx="6588342" cy="1428750"/>
            <a:chOff x="4037071" y="3247127"/>
            <a:chExt cx="6588342" cy="1428750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BBEBF7EE-51EB-4318-8F52-A8E501868CBC}"/>
                </a:ext>
              </a:extLst>
            </p:cNvPr>
            <p:cNvGrpSpPr/>
            <p:nvPr/>
          </p:nvGrpSpPr>
          <p:grpSpPr>
            <a:xfrm>
              <a:off x="5756935" y="3247127"/>
              <a:ext cx="4868478" cy="1428750"/>
              <a:chOff x="3515327" y="2714625"/>
              <a:chExt cx="4868478" cy="1428750"/>
            </a:xfrm>
          </p:grpSpPr>
          <p:sp>
            <p:nvSpPr>
              <p:cNvPr id="3" name="타원 2">
                <a:extLst>
                  <a:ext uri="{FF2B5EF4-FFF2-40B4-BE49-F238E27FC236}">
                    <a16:creationId xmlns:a16="http://schemas.microsoft.com/office/drawing/2014/main" id="{2F7198FE-1F6C-4278-8BA6-D455C00C2D41}"/>
                  </a:ext>
                </a:extLst>
              </p:cNvPr>
              <p:cNvSpPr/>
              <p:nvPr/>
            </p:nvSpPr>
            <p:spPr>
              <a:xfrm>
                <a:off x="3515327" y="2714625"/>
                <a:ext cx="1428750" cy="1428750"/>
              </a:xfrm>
              <a:prstGeom prst="ellipse">
                <a:avLst/>
              </a:prstGeom>
              <a:solidFill>
                <a:srgbClr val="F0D25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767171"/>
                  </a:solidFill>
                </a:endParaRPr>
              </a:p>
            </p:txBody>
          </p:sp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CB59DE8E-CDF6-4551-B287-C7C5F3EC2EF4}"/>
                  </a:ext>
                </a:extLst>
              </p:cNvPr>
              <p:cNvSpPr/>
              <p:nvPr/>
            </p:nvSpPr>
            <p:spPr>
              <a:xfrm>
                <a:off x="5235191" y="2714625"/>
                <a:ext cx="1428750" cy="1428750"/>
              </a:xfrm>
              <a:prstGeom prst="ellipse">
                <a:avLst/>
              </a:prstGeom>
              <a:solidFill>
                <a:srgbClr val="F0D25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767171"/>
                  </a:solidFill>
                </a:endParaRPr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2B1DF4B4-54CA-4C9C-B3CF-6B8503FFEE81}"/>
                  </a:ext>
                </a:extLst>
              </p:cNvPr>
              <p:cNvSpPr/>
              <p:nvPr/>
            </p:nvSpPr>
            <p:spPr>
              <a:xfrm>
                <a:off x="6955055" y="2714625"/>
                <a:ext cx="1428750" cy="1428750"/>
              </a:xfrm>
              <a:prstGeom prst="ellipse">
                <a:avLst/>
              </a:prstGeom>
              <a:solidFill>
                <a:srgbClr val="F0D25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767171"/>
                  </a:solidFill>
                </a:endParaRPr>
              </a:p>
            </p:txBody>
          </p:sp>
        </p:grp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8F3144B-24E5-4E75-8594-FEEF36E6124E}"/>
                </a:ext>
              </a:extLst>
            </p:cNvPr>
            <p:cNvSpPr/>
            <p:nvPr/>
          </p:nvSpPr>
          <p:spPr>
            <a:xfrm>
              <a:off x="5821132" y="3607559"/>
              <a:ext cx="1300356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금주</a:t>
              </a:r>
              <a:endParaRPr lang="en-US" altLang="ko-KR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endParaRPr>
            </a:p>
            <a:p>
              <a:pPr algn="ctr"/>
              <a:r>
                <a:rPr lang="ko-KR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진행 사항</a:t>
              </a:r>
              <a:endParaRPr lang="en-US" altLang="ko-KR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8F3144B-24E5-4E75-8594-FEEF36E6124E}"/>
                </a:ext>
              </a:extLst>
            </p:cNvPr>
            <p:cNvSpPr/>
            <p:nvPr/>
          </p:nvSpPr>
          <p:spPr>
            <a:xfrm>
              <a:off x="7540996" y="3607559"/>
              <a:ext cx="1300356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차주</a:t>
              </a:r>
              <a:endParaRPr lang="en-US" altLang="ko-KR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endParaRPr>
            </a:p>
            <a:p>
              <a:pPr algn="ctr"/>
              <a:r>
                <a:rPr lang="ko-KR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예정 사항</a:t>
              </a:r>
              <a:endPara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F8F3144B-24E5-4E75-8594-FEEF36E6124E}"/>
                </a:ext>
              </a:extLst>
            </p:cNvPr>
            <p:cNvSpPr/>
            <p:nvPr/>
          </p:nvSpPr>
          <p:spPr>
            <a:xfrm>
              <a:off x="9305744" y="3607559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팀 내부</a:t>
              </a:r>
              <a:endParaRPr lang="en-US" altLang="ko-KR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endParaRPr>
            </a:p>
            <a:p>
              <a:pPr algn="ctr"/>
              <a:r>
                <a:rPr lang="ko-KR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건의사항</a:t>
              </a:r>
              <a:endPara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6A512510-2BA2-4530-8A19-945D066A16E7}"/>
                </a:ext>
              </a:extLst>
            </p:cNvPr>
            <p:cNvSpPr/>
            <p:nvPr/>
          </p:nvSpPr>
          <p:spPr>
            <a:xfrm>
              <a:off x="4037071" y="3247127"/>
              <a:ext cx="1428750" cy="1428750"/>
            </a:xfrm>
            <a:prstGeom prst="ellipse">
              <a:avLst/>
            </a:prstGeom>
            <a:solidFill>
              <a:srgbClr val="F0D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76717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8F3144B-24E5-4E75-8594-FEEF36E6124E}"/>
                </a:ext>
              </a:extLst>
            </p:cNvPr>
            <p:cNvSpPr/>
            <p:nvPr/>
          </p:nvSpPr>
          <p:spPr>
            <a:xfrm>
              <a:off x="4101268" y="3761447"/>
              <a:ext cx="130035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팀원</a:t>
              </a:r>
              <a:r>
                <a:rPr lang="en-US" altLang="ko-KR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 </a:t>
              </a:r>
              <a:r>
                <a:rPr lang="ko-KR" altLang="en-US" sz="2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함초롬바탕" panose="02030604000101010101" pitchFamily="18" charset="-127"/>
                </a:rPr>
                <a:t>소개</a:t>
              </a:r>
              <a:endPara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58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12131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65221" y="523116"/>
            <a:ext cx="34520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팀원 소개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54" y="1652336"/>
            <a:ext cx="1440000" cy="18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3119114" y="1652336"/>
            <a:ext cx="1939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임 대 인</a:t>
            </a:r>
            <a:r>
              <a:rPr lang="ko-KR" altLang="en-US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(</a:t>
            </a:r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팀장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)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3202373" y="2175555"/>
            <a:ext cx="240001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컴퓨터공학과 </a:t>
            </a:r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15</a:t>
            </a:r>
            <a:endParaRPr lang="en-US" altLang="ko-KR" sz="16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  <a:hlinkClick r:id="rId3"/>
            </a:endParaRPr>
          </a:p>
          <a:p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dnfwlxo11@naver.com</a:t>
            </a:r>
          </a:p>
          <a:p>
            <a:endParaRPr lang="en-US" altLang="ko-KR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  <a:p>
            <a:r>
              <a:rPr lang="en-US" altLang="ko-KR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- </a:t>
            </a:r>
            <a:r>
              <a:rPr lang="ko-KR" altLang="en-US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웹</a:t>
            </a:r>
            <a:r>
              <a:rPr lang="en-US" altLang="ko-KR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, HW, SW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252350" y="2175556"/>
            <a:ext cx="1812758" cy="0"/>
          </a:xfrm>
          <a:prstGeom prst="line">
            <a:avLst/>
          </a:prstGeom>
          <a:ln w="38100"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089" y="523116"/>
            <a:ext cx="1440000" cy="18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그림 9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54" y="4049485"/>
            <a:ext cx="1440000" cy="18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그림 10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089" y="4809374"/>
            <a:ext cx="1440000" cy="18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그림 11"/>
          <p:cNvPicPr>
            <a:picLocks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089" y="2666245"/>
            <a:ext cx="1440000" cy="18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3119114" y="4049485"/>
            <a:ext cx="1939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박 지 수</a:t>
            </a:r>
            <a:r>
              <a:rPr lang="ko-KR" altLang="en-US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(</a:t>
            </a:r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팀원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)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3202373" y="4594209"/>
            <a:ext cx="209634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컴퓨터공학과 </a:t>
            </a: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15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  <a:hlinkClick r:id="rId3"/>
            </a:endParaRPr>
          </a:p>
          <a:p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xrl0603@naver.com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  <a:p>
            <a:endParaRPr lang="en-US" altLang="ko-KR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  <a:p>
            <a:r>
              <a:rPr lang="en-US" altLang="ko-KR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- DB, HW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3252350" y="4572705"/>
            <a:ext cx="1812758" cy="0"/>
          </a:xfrm>
          <a:prstGeom prst="line">
            <a:avLst/>
          </a:prstGeom>
          <a:ln w="38100"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8231224" y="482977"/>
            <a:ext cx="1939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서 정 욱</a:t>
            </a:r>
            <a:r>
              <a:rPr lang="ko-KR" altLang="en-US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(</a:t>
            </a:r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팀원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)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8306395" y="1050936"/>
            <a:ext cx="252434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컴퓨터공학과 </a:t>
            </a: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15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  <a:hlinkClick r:id="rId3"/>
            </a:endParaRPr>
          </a:p>
          <a:p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junguk7880@naver.com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  <a:p>
            <a:endParaRPr lang="en-US" altLang="ko-KR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  <a:p>
            <a:r>
              <a:rPr lang="en-US" altLang="ko-KR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- </a:t>
            </a:r>
            <a:r>
              <a:rPr lang="ko-KR" altLang="en-US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웹</a:t>
            </a:r>
            <a:r>
              <a:rPr lang="en-US" altLang="ko-KR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, </a:t>
            </a:r>
            <a:r>
              <a:rPr lang="ko-KR" altLang="en-US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데이터 정제</a:t>
            </a:r>
            <a:endParaRPr lang="en-US" altLang="ko-KR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8364460" y="1006197"/>
            <a:ext cx="1812758" cy="0"/>
          </a:xfrm>
          <a:prstGeom prst="line">
            <a:avLst/>
          </a:prstGeom>
          <a:ln w="38100"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8231224" y="2666245"/>
            <a:ext cx="1939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정 해 민</a:t>
            </a:r>
            <a:r>
              <a:rPr lang="ko-KR" altLang="en-US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(</a:t>
            </a:r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팀원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)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8306395" y="3230116"/>
            <a:ext cx="356059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컴퓨터공학과 </a:t>
            </a:r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14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  <a:hlinkClick r:id="rId3"/>
            </a:endParaRPr>
          </a:p>
          <a:p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jhm0828@gmail.com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  <a:p>
            <a:endParaRPr lang="en-US" altLang="ko-KR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  <a:p>
            <a:r>
              <a:rPr lang="en-US" altLang="ko-KR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- </a:t>
            </a:r>
            <a:r>
              <a:rPr lang="ko-KR" altLang="en-US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데이터 수집</a:t>
            </a:r>
            <a:r>
              <a:rPr lang="en-US" altLang="ko-KR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, PPT </a:t>
            </a:r>
            <a:r>
              <a:rPr lang="ko-KR" altLang="en-US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작성 및 발표</a:t>
            </a:r>
            <a:endParaRPr lang="en-US" altLang="ko-KR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8364460" y="3189465"/>
            <a:ext cx="1812758" cy="0"/>
          </a:xfrm>
          <a:prstGeom prst="line">
            <a:avLst/>
          </a:prstGeom>
          <a:ln w="38100"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8213576" y="4788427"/>
            <a:ext cx="1939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조 휘 훈</a:t>
            </a:r>
            <a:r>
              <a:rPr lang="ko-KR" altLang="en-US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(</a:t>
            </a:r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팀원</a:t>
            </a:r>
            <a:r>
              <a:rPr lang="en-US" altLang="ko-KR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)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41690F-3CA3-43A4-9C00-0A1A716ABEEE}"/>
              </a:ext>
            </a:extLst>
          </p:cNvPr>
          <p:cNvSpPr txBox="1"/>
          <p:nvPr/>
        </p:nvSpPr>
        <p:spPr>
          <a:xfrm>
            <a:off x="8272217" y="5332192"/>
            <a:ext cx="245451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컴퓨터공학과 </a:t>
            </a:r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15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  <a:hlinkClick r:id="rId3"/>
            </a:endParaRPr>
          </a:p>
          <a:p>
            <a:r>
              <a:rPr lang="en-US" altLang="ko-KR" sz="16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hh3768@naver.com</a:t>
            </a:r>
            <a:endParaRPr lang="en-US" altLang="ko-KR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  <a:p>
            <a:endParaRPr lang="en-US" altLang="ko-KR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  <a:p>
            <a:r>
              <a:rPr lang="en-US" altLang="ko-KR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- </a:t>
            </a:r>
            <a:r>
              <a:rPr lang="ko-KR" altLang="en-US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데이터 수집 및 정제</a:t>
            </a:r>
            <a:endParaRPr lang="en-US" altLang="ko-KR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8346812" y="5311647"/>
            <a:ext cx="1812758" cy="0"/>
          </a:xfrm>
          <a:prstGeom prst="line">
            <a:avLst/>
          </a:prstGeom>
          <a:ln w="38100"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67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12131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65221" y="523116"/>
            <a:ext cx="9609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금주 진행사항 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임대인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서정욱</a:t>
            </a:r>
            <a:r>
              <a:rPr lang="en-US" altLang="ko-KR" sz="2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)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pic>
        <p:nvPicPr>
          <p:cNvPr id="1030" name="Picture 6" descr="Heroku | Partner Details | YOW! Conferenc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625" y="3609132"/>
            <a:ext cx="2472670" cy="26622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5269975" y="2224137"/>
            <a:ext cx="61763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Node.js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HEROKU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- 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웹 개발과 배포를 하기 위해 해당 프로그램 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선정</a:t>
            </a:r>
            <a:endParaRPr lang="en-US" altLang="ko-KR" sz="20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</a:endParaRPr>
          </a:p>
        </p:txBody>
      </p:sp>
      <p:pic>
        <p:nvPicPr>
          <p:cNvPr id="1028" name="Picture 4" descr="Node.js Basics | PoiemaWe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22" y="1719028"/>
            <a:ext cx="3780207" cy="18901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468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12131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65221" y="523116"/>
            <a:ext cx="9609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금주 진행사항 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임대인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서정욱</a:t>
            </a:r>
            <a:r>
              <a:rPr lang="en-US" altLang="ko-KR" sz="2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)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7756071" y="1935928"/>
            <a:ext cx="4016829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HTML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 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CSS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사용하여</a:t>
            </a:r>
            <a:endParaRPr lang="en-US" altLang="ko-KR" sz="24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제작 중</a:t>
            </a:r>
            <a:endParaRPr lang="en-US" altLang="ko-KR" sz="24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브라켓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프로그램 사용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en-US" altLang="ko-KR" sz="24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 descr="실내, 앉아있는, 모니터, 작은이(가) 표시된 사진&#10;&#10;자동 생성된 설명">
            <a:extLst>
              <a:ext uri="{FF2B5EF4-FFF2-40B4-BE49-F238E27FC236}">
                <a16:creationId xmlns:a16="http://schemas.microsoft.com/office/drawing/2014/main" id="{44333210-02E7-3745-A256-10D96CC2F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60" y="2073047"/>
            <a:ext cx="4755569" cy="28211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905" y="3233734"/>
            <a:ext cx="5306010" cy="28652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417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12131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65221" y="523116"/>
            <a:ext cx="9609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금주 진행사항 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24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조휘훈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)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4453545" y="1867542"/>
            <a:ext cx="72703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구글 설문지</a:t>
            </a:r>
            <a:endParaRPr lang="en-US" altLang="ko-KR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 (본문)"/>
                <a:ea typeface="맑은 고딕" panose="020B0503020000020004" pitchFamily="50" charset="-127"/>
              </a:rPr>
              <a:t>-</a:t>
            </a:r>
            <a:r>
              <a:rPr lang="en-US" altLang="ko-KR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 (본문)"/>
                <a:ea typeface="맑은 고딕" panose="020B0503020000020004" pitchFamily="50" charset="-127"/>
              </a:rPr>
              <a:t> </a:t>
            </a:r>
            <a:r>
              <a:rPr lang="ko-KR" altLang="en-US" sz="20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 (본문)"/>
                <a:ea typeface="맑은 고딕" panose="020B0503020000020004" pitchFamily="50" charset="-127"/>
              </a:rPr>
              <a:t>샤워시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 (본문)"/>
                <a:ea typeface="맑은 고딕" panose="020B0503020000020004" pitchFamily="50" charset="-127"/>
              </a:rPr>
              <a:t> 개인 기호에 대한 데이터가 없어 직접 수집 </a:t>
            </a:r>
            <a:r>
              <a:rPr lang="ko-KR" altLang="en-US" sz="2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 (본문)"/>
                <a:ea typeface="맑은 고딕" panose="020B0503020000020004" pitchFamily="50" charset="-127"/>
              </a:rPr>
              <a:t>진행중</a:t>
            </a:r>
            <a:endParaRPr lang="en-US" altLang="ko-KR" sz="20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 (본문)"/>
              <a:ea typeface="맑은 고딕" panose="020B050302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314" y="1867542"/>
            <a:ext cx="3379130" cy="40107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063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12131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65221" y="523116"/>
            <a:ext cx="9609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금주 진행사항 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임대인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)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5269975" y="2224137"/>
            <a:ext cx="6176354" cy="1126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- 3dmax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사용하여 </a:t>
            </a:r>
            <a:endParaRPr lang="en-US" altLang="ko-KR" sz="24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대략적인 시제품의 틀 제작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 (본문)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60" t="9925" r="21112" b="12533"/>
          <a:stretch/>
        </p:blipFill>
        <p:spPr>
          <a:xfrm>
            <a:off x="726478" y="2224137"/>
            <a:ext cx="4041467" cy="35759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062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12131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65221" y="523116"/>
            <a:ext cx="9609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금주 진행사항 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박지수</a:t>
            </a: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)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pic>
        <p:nvPicPr>
          <p:cNvPr id="3073" name="_x496262192" descr="EMB000057d052c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21" y="1828800"/>
            <a:ext cx="5400675" cy="2260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_x496251104" descr="EMB000057d052d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385" y="3819803"/>
            <a:ext cx="5400675" cy="2105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6986552" y="1758771"/>
            <a:ext cx="61763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Erwin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사용하여 </a:t>
            </a:r>
            <a:endParaRPr lang="en-US" altLang="ko-KR" sz="24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데이터베이스 설계 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 (본문)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65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512131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65221" y="523116"/>
            <a:ext cx="9609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</a:rPr>
              <a:t>금주 진행사항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60" y="1632857"/>
            <a:ext cx="6206126" cy="40168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6986552" y="1632857"/>
            <a:ext cx="617635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</a:t>
            </a:r>
            <a:r>
              <a:rPr lang="ko-KR" altLang="en-US" sz="24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깃허브</a:t>
            </a:r>
            <a:r>
              <a:rPr lang="ko-KR" altLang="en-US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개설</a:t>
            </a:r>
            <a:endParaRPr lang="en-US" altLang="ko-KR" sz="24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hlinkClick r:id="rId3"/>
              </a:rPr>
              <a:t>https://github.com/Ultimate-ItubProject</a:t>
            </a:r>
            <a:endParaRPr lang="ko-KR" altLang="en-US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 (본문)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077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2899</TotalTime>
  <Words>302</Words>
  <Application>Microsoft Office PowerPoint</Application>
  <PresentationFormat>와이드스크린</PresentationFormat>
  <Paragraphs>82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游ゴシック</vt:lpstr>
      <vt:lpstr>나눔스퀘어 ExtraBold</vt:lpstr>
      <vt:lpstr>나눔스퀘어라운드 ExtraBold</vt:lpstr>
      <vt:lpstr>맑은 고딕</vt:lpstr>
      <vt:lpstr>맑은 고딕 (본문)</vt:lpstr>
      <vt:lpstr>함초롬바탕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림</dc:creator>
  <cp:lastModifiedBy>대인 임</cp:lastModifiedBy>
  <cp:revision>102</cp:revision>
  <dcterms:created xsi:type="dcterms:W3CDTF">2018-04-26T13:55:58Z</dcterms:created>
  <dcterms:modified xsi:type="dcterms:W3CDTF">2020-04-26T12:41:41Z</dcterms:modified>
</cp:coreProperties>
</file>

<file path=docProps/thumbnail.jpeg>
</file>